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69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AF2DB-CFFD-4B40-B012-2C9A60F53A62}" type="datetimeFigureOut">
              <a:rPr lang="pt-BR" smtClean="0"/>
              <a:pPr/>
              <a:t>06/11/2017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0C44C-B4DD-4497-87C2-0BFDE4C930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1988840"/>
            <a:ext cx="7772400" cy="1827634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r>
              <a:rPr lang="pt-BR" dirty="0" smtClean="0"/>
              <a:t>TAMANHO DO TÍTULO: igual a esse que esta sendo apresentado (fonte 36-44)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3568" y="4102223"/>
            <a:ext cx="7592888" cy="766936"/>
          </a:xfrm>
        </p:spPr>
        <p:txBody>
          <a:bodyPr/>
          <a:lstStyle>
            <a:lvl1pPr marL="0" indent="0" algn="ctr">
              <a:buNone/>
              <a:defRPr b="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Autor 1, Autor 2, Autor 3,..., Orientador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51520" y="6093296"/>
            <a:ext cx="7848872" cy="576064"/>
          </a:xfrm>
        </p:spPr>
        <p:txBody>
          <a:bodyPr/>
          <a:lstStyle>
            <a:lvl1pPr algn="l"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SEMIC 2017 - Semana de Iniciação Científica do Instituto Federal do Ceará - Campus Crato.</a:t>
            </a:r>
          </a:p>
          <a:p>
            <a:r>
              <a:rPr lang="pt-BR" dirty="0" smtClean="0"/>
              <a:t>PIBIC - Programa Institucional de Bolsas de Iniciação Científica IFCE Campus Crato, 2017. 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378080" y="6232227"/>
            <a:ext cx="514400" cy="365125"/>
          </a:xfrm>
        </p:spPr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Crato_IF2.pn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95936" y="44624"/>
            <a:ext cx="951602" cy="1080120"/>
          </a:xfrm>
          <a:prstGeom prst="rect">
            <a:avLst/>
          </a:prstGeom>
        </p:spPr>
      </p:pic>
      <p:pic>
        <p:nvPicPr>
          <p:cNvPr id="8" name="Imagem 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116632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C:\Users\Herlens Eder\Downloads\logo csi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08" y="116632"/>
            <a:ext cx="827584" cy="77414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3528" y="6356350"/>
            <a:ext cx="5904656" cy="365125"/>
          </a:xfrm>
        </p:spPr>
        <p:txBody>
          <a:bodyPr/>
          <a:lstStyle/>
          <a:p>
            <a:r>
              <a:rPr lang="pt-BR" dirty="0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PIBIC - Programa Institucional de Bolsas de Iniciação Científica IFCE, Campus Crato, 2017. 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PIBIC - Programa Institucional de Bolsas de Iniciação Científica IFCE, Campus Crato, 2017. 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000"/>
            <a:lum/>
          </a:blip>
          <a:srcRect/>
          <a:stretch>
            <a:fillRect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95536" y="6356350"/>
            <a:ext cx="5976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PIBIC - Programa Institucional de Bolsas de Iniciação Científica IFCE, Campus Crato, 2017.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00E19-8DCE-40E0-806D-21F66F310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TAMANHO DO TÍTULO: igual a esse que esta sendo apresentado (fonte 36-44)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Autor 1, Autor 2, Autor 3,..., </a:t>
            </a:r>
            <a:r>
              <a:rPr lang="pt-BR" dirty="0" smtClean="0"/>
              <a:t>Orientador</a:t>
            </a:r>
            <a:endParaRPr lang="pt-BR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SEMIC 2017 - Semana de Iniciação Científica do Instituto Federal do Ceará - Campus Crato.</a:t>
            </a:r>
          </a:p>
          <a:p>
            <a:r>
              <a:rPr lang="pt-BR" dirty="0" smtClean="0"/>
              <a:t>PIBIC - Programa Institucional de Bolsas de Iniciação Científica IFCE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 Bibliográfica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e 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Conclusão(</a:t>
            </a:r>
            <a:r>
              <a:rPr lang="pt-BR" dirty="0" err="1" smtClean="0"/>
              <a:t>ões</a:t>
            </a:r>
            <a:r>
              <a:rPr lang="pt-BR" dirty="0" smtClean="0"/>
              <a:t>) ou Consideração(</a:t>
            </a:r>
            <a:r>
              <a:rPr lang="pt-BR" dirty="0" err="1" smtClean="0"/>
              <a:t>ões</a:t>
            </a:r>
            <a:r>
              <a:rPr lang="pt-BR" dirty="0" smtClean="0"/>
              <a:t>)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IFCE Campus Crato</a:t>
            </a:r>
          </a:p>
          <a:p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PIBIC - Programa Institucional de Bolsas de Iniciação Científica IFCE - Campus Crato, 2017.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0E19-8DCE-40E0-806D-21F66F310BC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198</Words>
  <Application>Microsoft Office PowerPoint</Application>
  <PresentationFormat>Apresentação na tela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TAMANHO DO TÍTULO: igual a esse que esta sendo apresentado (fonte 36-44) </vt:lpstr>
      <vt:lpstr>Introdução</vt:lpstr>
      <vt:lpstr>Revisão Bibliográfica</vt:lpstr>
      <vt:lpstr>Material e Métodos</vt:lpstr>
      <vt:lpstr>Resultados e Discussão</vt:lpstr>
      <vt:lpstr>Conclusão(ões) ou Consideração(ões) Finais</vt:lpstr>
      <vt:lpstr>Agradecimento</vt:lpstr>
      <vt:lpstr>Referências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Erllens Éder</dc:creator>
  <cp:lastModifiedBy>work</cp:lastModifiedBy>
  <cp:revision>26</cp:revision>
  <dcterms:created xsi:type="dcterms:W3CDTF">2017-10-17T17:01:38Z</dcterms:created>
  <dcterms:modified xsi:type="dcterms:W3CDTF">2017-11-06T22:09:39Z</dcterms:modified>
</cp:coreProperties>
</file>